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defaultTextStyle>
    <a:defPPr>
      <a:defRPr lang="pl-PL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914D960-E83C-9A65-A582-AC66C5F5D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C6B681D-2431-A019-AC80-AEDEFE253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B6BA-42F1-4FBA-A1B5-C8487E63ED4F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17DB806-6D86-6221-B0C4-64E19C72E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1242983-4482-0E04-8AF4-DA29F9B80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DBF46-5CD9-407F-8F64-7F629DA7DE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281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30570421-C39C-7C95-D625-E3EF76F11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5D3666-5A4B-86A6-9CAE-7EE78F4BA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C01836-682E-E1C9-0E0E-8AD4071AD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5CB6BA-42F1-4FBA-A1B5-C8487E63ED4F}" type="datetimeFigureOut">
              <a:rPr lang="pl-PL" smtClean="0"/>
              <a:t>04.04.2024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B2273D-C181-1EEF-5496-68C8D2583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A13AAF-224A-BC53-84BE-EC7B480E1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BDBF46-5CD9-407F-8F64-7F629DA7DE7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112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AE89E4B-99B9-3534-E7DA-235170ED2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C9CE4D4-0833-9F73-2904-898AE72C9E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778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705CE30-C0F2-8C37-B69B-E1C05A6B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A199EC9F-A11D-480E-7C2E-89F1ABD301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395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7AFAEDB3-3575-4818-97C6-6650C64FF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4ECA31A-895D-D3CB-DB0E-9649F7BF88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5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B7D343A6-3F8D-28C9-8A11-8E4A9FA0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A1E883D-99A2-548E-1759-64F95D9C87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97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D76F3EA-ADC7-DA9C-E2F8-372CCA79B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688A282-9DAD-395F-9B92-CEF526550A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96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67D845B-2F4B-2D81-7366-DD7FA216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D3DA2FC-F2D8-CA9D-76CE-17F97574CF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44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CD408FE2-D173-B6F8-845A-60592800A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EE584D7-ABD2-6576-9FF2-A1D7A08596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98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66F6C8A-DD90-904C-4602-2ED18AA02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A0CF705-E140-3BA7-2F90-8A7CEE8AC4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30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64C6DA00-1FA5-E875-E000-FA1012FB2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7EB6E35-5B53-8D89-87A0-FF3D5D8FCF1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6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5B969B10-2404-B00F-9E36-DCE57FF64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72A4DAA-1298-8701-DCF9-4E57DC29DC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5742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Niestandardowy</PresentationFormat>
  <Paragraphs>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Anna Motyka</dc:creator>
  <cp:lastModifiedBy>Anna Motyka</cp:lastModifiedBy>
  <cp:revision>1</cp:revision>
  <dcterms:created xsi:type="dcterms:W3CDTF">2024-04-04T11:26:47Z</dcterms:created>
  <dcterms:modified xsi:type="dcterms:W3CDTF">2024-04-04T11:26:47Z</dcterms:modified>
</cp:coreProperties>
</file>